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88" r:id="rId3"/>
    <p:sldId id="259" r:id="rId4"/>
    <p:sldId id="287" r:id="rId5"/>
    <p:sldId id="263" r:id="rId6"/>
    <p:sldId id="264" r:id="rId7"/>
    <p:sldId id="29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3" r:id="rId26"/>
    <p:sldId id="301" r:id="rId27"/>
    <p:sldId id="302" r:id="rId28"/>
    <p:sldId id="303" r:id="rId29"/>
    <p:sldId id="300" r:id="rId30"/>
    <p:sldId id="282" r:id="rId31"/>
    <p:sldId id="283" r:id="rId32"/>
    <p:sldId id="284" r:id="rId33"/>
    <p:sldId id="285" r:id="rId34"/>
    <p:sldId id="286" r:id="rId35"/>
    <p:sldId id="297" r:id="rId36"/>
    <p:sldId id="298" r:id="rId37"/>
    <p:sldId id="299" r:id="rId38"/>
    <p:sldId id="295" r:id="rId39"/>
    <p:sldId id="2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5"/>
    <p:restoredTop sz="87037"/>
  </p:normalViewPr>
  <p:slideViewPr>
    <p:cSldViewPr snapToGrid="0" snapToObjects="1">
      <p:cViewPr varScale="1">
        <p:scale>
          <a:sx n="75" d="100"/>
          <a:sy n="75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265DE-8E1C-7D48-ACC7-9B2165B544EB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A0A5F-A0BF-0241-8AB5-2C96F8C9F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6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NOTES ABOUT THIS TEMPLATE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A design theme</a:t>
            </a:r>
            <a:r>
              <a:rPr lang="en-US" sz="1200" baseline="0" dirty="0"/>
              <a:t> has been created for ease of use and consistency. Within the theme the background, font choice, and colors have been preset.</a:t>
            </a:r>
          </a:p>
          <a:p>
            <a:pPr marL="0" indent="0">
              <a:buFont typeface="Arial" charset="0"/>
              <a:buNone/>
            </a:pPr>
            <a:endParaRPr lang="en-US" sz="1200" baseline="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FONT:</a:t>
            </a:r>
            <a:r>
              <a:rPr lang="en-US" sz="1200" baseline="0" dirty="0"/>
              <a:t> the f</a:t>
            </a:r>
            <a:r>
              <a:rPr lang="en-US" sz="1200" dirty="0"/>
              <a:t>ont</a:t>
            </a:r>
            <a:r>
              <a:rPr lang="en-US" sz="1200" baseline="0" dirty="0"/>
              <a:t> is set to Arial. </a:t>
            </a:r>
            <a:r>
              <a:rPr lang="en-US" sz="1200" dirty="0"/>
              <a:t>Keep</a:t>
            </a:r>
            <a:r>
              <a:rPr lang="en-US" sz="1200" baseline="0" dirty="0"/>
              <a:t> within this font family to ensure consistency within document and when opening on various computers.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COLORS: only use UNO designated colors which have been made into swatches and can be found under ”theme colors”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COPY: use textboxes to add copy to each new slide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aseline="0" dirty="0"/>
              <a:t>LAST SLIDE: </a:t>
            </a:r>
            <a:r>
              <a:rPr lang="en-US" sz="1050" baseline="0" dirty="0"/>
              <a:t>the last slide features the Lock-up and a combination of the Non-discrimination and accessibility statements. Please keep this at the end of your presentation in order to meet university brand policies.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DELETE THIS SLIDE.</a:t>
            </a:r>
            <a:r>
              <a:rPr lang="en-US" baseline="0" dirty="0"/>
              <a:t> </a:t>
            </a:r>
            <a:r>
              <a:rPr lang="en-US" baseline="0"/>
              <a:t>Please keep at the end of your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8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26490"/>
            <a:ext cx="10858500" cy="4450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3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chinPawaskarUNO/codecrush-iot/blob/master/activities/ultrasonic/ultrasonic2.c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2173" y="4177717"/>
            <a:ext cx="809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Beagle Bone activity with Ultrasonic Sensor (IoT)</a:t>
            </a:r>
          </a:p>
        </p:txBody>
      </p:sp>
    </p:spTree>
    <p:extLst>
      <p:ext uri="{BB962C8B-B14F-4D97-AF65-F5344CB8AC3E}">
        <p14:creationId xmlns:p14="http://schemas.microsoft.com/office/powerpoint/2010/main" val="161828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STEP-2:</a:t>
            </a:r>
          </a:p>
          <a:p>
            <a:r>
              <a:rPr lang="en-US" sz="2000" dirty="0"/>
              <a:t>From the Choose an option screen, select the “Troubleshoot” option.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16CD9-F961-4FE9-A51C-BA88B83F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42079"/>
            <a:ext cx="7603222" cy="2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STEP-3:</a:t>
            </a:r>
          </a:p>
          <a:p>
            <a:r>
              <a:rPr lang="en-US" sz="2000" dirty="0"/>
              <a:t>Select the “Advanced Options” from the Troubleshoot screen.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2203A-AA62-4E69-B9A3-ACF8397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3942079"/>
            <a:ext cx="6847623" cy="26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STEP-4:</a:t>
            </a:r>
          </a:p>
          <a:p>
            <a:r>
              <a:rPr lang="en-US" sz="2000" dirty="0"/>
              <a:t>Select Startup Settings from the Advanced Options page.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2EC27-3268-4F85-BCF5-BB00573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3900929"/>
            <a:ext cx="7391139" cy="2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STEP-5:</a:t>
            </a:r>
          </a:p>
          <a:p>
            <a:r>
              <a:rPr lang="en-US" sz="2000" dirty="0"/>
              <a:t>Click on the Restart button from the Startup Settings Page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DD4BA-7149-4C9F-AD6E-8D4C12E5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67" y="3887261"/>
            <a:ext cx="7266562" cy="2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STEP-6:</a:t>
            </a:r>
          </a:p>
          <a:p>
            <a:r>
              <a:rPr lang="en-US" sz="2000" dirty="0"/>
              <a:t>Press 7 or F7 to disable driver signature enforcement.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63D11-A26D-455D-96EF-F54F062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830319"/>
            <a:ext cx="7706468" cy="2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The system will now restart with the driver signature enforcement disabled.</a:t>
            </a:r>
          </a:p>
          <a:p>
            <a:endParaRPr lang="en-US" sz="2000" dirty="0"/>
          </a:p>
          <a:p>
            <a:r>
              <a:rPr lang="en-US" sz="2000" dirty="0"/>
              <a:t>And the </a:t>
            </a:r>
            <a:r>
              <a:rPr lang="en-US" sz="2000" dirty="0" err="1"/>
              <a:t>Beaglebone</a:t>
            </a:r>
            <a:r>
              <a:rPr lang="en-US" sz="2000" dirty="0"/>
              <a:t> drivers can be installed on the Windows 10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681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INSTALLING BEAGLE BONE DRIVERS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891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 BEAGLEBONE DRIVERS</a:t>
            </a:r>
          </a:p>
          <a:p>
            <a:endParaRPr lang="en-US" sz="2000" dirty="0"/>
          </a:p>
          <a:p>
            <a:r>
              <a:rPr lang="en-US" sz="2000" dirty="0"/>
              <a:t>Power on the </a:t>
            </a:r>
            <a:r>
              <a:rPr lang="en-US" sz="2000" dirty="0" err="1"/>
              <a:t>Beaglebone</a:t>
            </a:r>
            <a:r>
              <a:rPr lang="en-US" sz="2000" dirty="0"/>
              <a:t> by connecting it to the USB Adaptor, then we have to install the drivers for establishing communication between </a:t>
            </a:r>
            <a:r>
              <a:rPr lang="en-US" sz="2000" dirty="0" err="1"/>
              <a:t>Beaglebone</a:t>
            </a:r>
            <a:r>
              <a:rPr lang="en-US" sz="2000" dirty="0"/>
              <a:t> and the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6EE8E-9EDA-4C60-A976-E24560F8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56616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Installing Drivers is a one time process.</a:t>
            </a:r>
          </a:p>
          <a:p>
            <a:endParaRPr lang="en-US" sz="2000" dirty="0"/>
          </a:p>
          <a:p>
            <a:r>
              <a:rPr lang="en-US" sz="2000" b="1" dirty="0"/>
              <a:t>STEP-1:</a:t>
            </a:r>
          </a:p>
          <a:p>
            <a:endParaRPr lang="en-US" sz="2000" dirty="0"/>
          </a:p>
          <a:p>
            <a:r>
              <a:rPr lang="en-US" sz="2000" dirty="0"/>
              <a:t>First Power on the </a:t>
            </a:r>
            <a:r>
              <a:rPr lang="en-US" sz="2000" dirty="0" err="1"/>
              <a:t>Beaglebone</a:t>
            </a:r>
            <a:r>
              <a:rPr lang="en-US" sz="2000" dirty="0"/>
              <a:t> with all the components connected as per the circuit diagram.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69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STEP-2:</a:t>
            </a:r>
          </a:p>
          <a:p>
            <a:endParaRPr lang="en-US" sz="2000" dirty="0"/>
          </a:p>
          <a:p>
            <a:r>
              <a:rPr lang="en-US" sz="2000" dirty="0"/>
              <a:t>The files containing the </a:t>
            </a:r>
            <a:r>
              <a:rPr lang="en-US" sz="2000" dirty="0" err="1"/>
              <a:t>beaglebone</a:t>
            </a:r>
            <a:r>
              <a:rPr lang="en-US" sz="2000" dirty="0"/>
              <a:t> drivers opens up, click on the Start html file to get information regarding the drivers.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AB008-AD62-42D0-B2CF-12480E02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3192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FA4EC-090A-4498-A0AE-23E629770494}"/>
              </a:ext>
            </a:extLst>
          </p:cNvPr>
          <p:cNvSpPr txBox="1"/>
          <p:nvPr/>
        </p:nvSpPr>
        <p:spPr>
          <a:xfrm>
            <a:off x="629175" y="1669410"/>
            <a:ext cx="101394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Agenda of the Presentation: 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Circuit Diagram and Beagle Bone Configuration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Driver Signature Enforcement in Windows 10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Installation of the Beagle bone Device Drivers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Taking object distance measurements using Beagle bone and Ultrasonic Sensor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29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STEP-3:</a:t>
            </a:r>
          </a:p>
          <a:p>
            <a:endParaRPr lang="en-US" sz="2000" dirty="0"/>
          </a:p>
          <a:p>
            <a:r>
              <a:rPr lang="en-US" sz="2000" dirty="0"/>
              <a:t>After clicking the Start html page, go to the Install drivers section.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5AD5-8E93-42FA-A910-C39539CC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576320"/>
            <a:ext cx="7850222" cy="28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selecting the Install Drivers section, select the appropriate driver as per your system configuration.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16107-49D8-4784-A27C-58ECFBDB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0" y="3180945"/>
            <a:ext cx="8070682" cy="35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5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Installation starts and proceed as per the steps in the Installation Process.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3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you are a Windows 10 users you will come across this message, Select Install this driver software anyway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E4B2E-C2D9-4712-ADC1-0F522043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435308"/>
            <a:ext cx="7354855" cy="3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Once it is successfully installed, you are ready to use your </a:t>
            </a:r>
            <a:r>
              <a:rPr lang="en-US" sz="2000" dirty="0" err="1"/>
              <a:t>Beaglebone</a:t>
            </a:r>
            <a:r>
              <a:rPr lang="en-US" sz="2000" dirty="0"/>
              <a:t> Device to communicate with your system!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14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FLASHING THE CODE ON BEAGLE BONE BLACK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472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41F5C-2F2F-4DA4-85BB-146C342C5384}"/>
              </a:ext>
            </a:extLst>
          </p:cNvPr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flash the code on </a:t>
            </a:r>
            <a:r>
              <a:rPr lang="en-US" sz="3600" dirty="0" err="1"/>
              <a:t>Beaglebone</a:t>
            </a:r>
            <a:r>
              <a:rPr lang="en-US" sz="3600" dirty="0"/>
              <a:t>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sure that the Beagle bone is powered 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that the MicroSD card in inserted in the </a:t>
            </a:r>
            <a:r>
              <a:rPr lang="en-US" sz="2000" dirty="0" err="1"/>
              <a:t>Beaglebone</a:t>
            </a:r>
            <a:r>
              <a:rPr lang="en-US" sz="2000" dirty="0"/>
              <a:t> slot.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</a:t>
            </a:r>
            <a:r>
              <a:rPr lang="en-US" sz="2000" dirty="0" err="1"/>
              <a:t>Beaglebone</a:t>
            </a:r>
            <a:r>
              <a:rPr lang="en-US" sz="2000" dirty="0"/>
              <a:t> black “User Boot” button, it is located in the same place as the </a:t>
            </a:r>
            <a:r>
              <a:rPr lang="en-US" sz="2000" dirty="0" err="1"/>
              <a:t>Beaglebone</a:t>
            </a:r>
            <a:r>
              <a:rPr lang="en-US" sz="2000" dirty="0"/>
              <a:t> black.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4C10-2B24-4C8A-AA7C-A07F0835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85" y="4292600"/>
            <a:ext cx="3333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41F5C-2F2F-4DA4-85BB-146C342C5384}"/>
              </a:ext>
            </a:extLst>
          </p:cNvPr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flash the code on </a:t>
            </a:r>
            <a:r>
              <a:rPr lang="en-US" sz="3600" dirty="0" err="1"/>
              <a:t>Beaglebone</a:t>
            </a:r>
            <a:r>
              <a:rPr lang="en-US" sz="3600" dirty="0"/>
              <a:t>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sure that the Beagle bone is powered 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that the MicroSD card in inserted in the </a:t>
            </a:r>
            <a:r>
              <a:rPr lang="en-US" sz="2000" dirty="0" err="1"/>
              <a:t>Beaglebone</a:t>
            </a:r>
            <a:r>
              <a:rPr lang="en-US" sz="2000" dirty="0"/>
              <a:t> microSD card slot.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</a:t>
            </a:r>
            <a:r>
              <a:rPr lang="en-US" sz="2000" dirty="0" err="1"/>
              <a:t>Beaglebone</a:t>
            </a:r>
            <a:r>
              <a:rPr lang="en-US" sz="2000" dirty="0"/>
              <a:t> black “User Boot” button, it is located in the same place as the </a:t>
            </a:r>
            <a:r>
              <a:rPr lang="en-US" sz="2000" dirty="0" err="1"/>
              <a:t>Beaglebone</a:t>
            </a:r>
            <a:r>
              <a:rPr lang="en-US" sz="2000" dirty="0"/>
              <a:t> black.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4C10-2B24-4C8A-AA7C-A07F0835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85" y="4292600"/>
            <a:ext cx="3333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41F5C-2F2F-4DA4-85BB-146C342C5384}"/>
              </a:ext>
            </a:extLst>
          </p:cNvPr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flash the code on </a:t>
            </a:r>
            <a:r>
              <a:rPr lang="en-US" sz="3600" dirty="0" err="1"/>
              <a:t>Beaglebone</a:t>
            </a:r>
            <a:r>
              <a:rPr lang="en-US" sz="3600" dirty="0"/>
              <a:t>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Hold the user boot button and then plug in the power.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Hold the button until the four LED lights power 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Hold the LED button until you see the LED’s powered on, then release the button.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will take approximately around 30 to 45 minutes to flash the image on the chip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967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MEASURING THE OBJECT DISTANCE USING BEAGLEBONE AND ULTRASONIC SENSOR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96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CIRCUIT DIAGRAM &amp; BEAGLE BONE CONFIGURATION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78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COMMUNICATION WITH THE SYSTEM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you have connected the circuit, and connected the circuit with the system, you can see the files present in the </a:t>
            </a:r>
            <a:r>
              <a:rPr lang="en-US" sz="2000" dirty="0" err="1"/>
              <a:t>beaglebone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DC83B-D306-4665-8184-EEA40F1F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2" y="3498574"/>
            <a:ext cx="6087982" cy="274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B8CB1-CDAA-471C-A7E8-9AA80EC0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03" y="3260035"/>
            <a:ext cx="5201964" cy="3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CALCULATE THE DISTANCE USING ULTRASONIC SENSOR</a:t>
            </a:r>
          </a:p>
          <a:p>
            <a:endParaRPr lang="en-US" sz="2000" dirty="0"/>
          </a:p>
          <a:p>
            <a:r>
              <a:rPr lang="en-US" sz="2000" dirty="0"/>
              <a:t>Open the IDE of your choice preferably </a:t>
            </a:r>
            <a:r>
              <a:rPr lang="en-US" sz="2000" dirty="0" err="1"/>
              <a:t>PuTTy</a:t>
            </a:r>
            <a:r>
              <a:rPr lang="en-US" sz="2000" dirty="0"/>
              <a:t> to run the Ultrasonic file.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98909-70AD-4021-92FF-4B21AD9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5" y="3730913"/>
            <a:ext cx="4633362" cy="3127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D83C8-F5AC-4991-9B65-19E1D782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11" y="3730913"/>
            <a:ext cx="6424217" cy="31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THE ULTRASONIC FILE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FC0AA-F5F7-484A-8837-5549AB23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7" y="2965989"/>
            <a:ext cx="4136916" cy="3541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0329A-4A8B-44A1-AB19-63F0F948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94" y="2854229"/>
            <a:ext cx="640897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PLOT THE CHART OF THE OUTPUT FROM SENSOR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FBDCF0D-E65C-4EE5-98EA-EBD370F7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966720"/>
            <a:ext cx="5744817" cy="33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9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CONNECTION</a:t>
            </a:r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E0CD5-188D-4D7B-A8F7-C744F095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64" y="2398353"/>
            <a:ext cx="5701086" cy="42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8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BEAGLEBONE AND ULTRASONIC ACTIVITY WITHOUT XBEE</a:t>
            </a:r>
          </a:p>
          <a:p>
            <a:pPr algn="ctr"/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endParaRPr lang="en-US" sz="1400" dirty="0">
              <a:solidFill>
                <a:schemeClr val="accent1"/>
              </a:solidFill>
              <a:latin typeface="+mj-lt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907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4462A-3900-48A8-93E3-CE2F18CCB819}"/>
              </a:ext>
            </a:extLst>
          </p:cNvPr>
          <p:cNvSpPr txBox="1"/>
          <p:nvPr/>
        </p:nvSpPr>
        <p:spPr>
          <a:xfrm>
            <a:off x="629175" y="1669410"/>
            <a:ext cx="10139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Agenda of the Presentation: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 the components as per the circuit diagram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the activity without the XBEE connected to the Beagle bone circuit.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Take the measurements from the ultrasonic sensor as done previously.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701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80856-2AEF-4C22-98C5-43BE0E0E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75840"/>
            <a:ext cx="10576560" cy="4582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A27EF-8659-4B36-9059-0EC55382ADDD}"/>
              </a:ext>
            </a:extLst>
          </p:cNvPr>
          <p:cNvSpPr/>
          <p:nvPr/>
        </p:nvSpPr>
        <p:spPr>
          <a:xfrm>
            <a:off x="812800" y="1435854"/>
            <a:ext cx="7088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Beaglebone</a:t>
            </a:r>
            <a:r>
              <a:rPr lang="en-US" sz="3200" dirty="0"/>
              <a:t> connection without XBEE</a:t>
            </a:r>
          </a:p>
        </p:txBody>
      </p:sp>
    </p:spTree>
    <p:extLst>
      <p:ext uri="{BB962C8B-B14F-4D97-AF65-F5344CB8AC3E}">
        <p14:creationId xmlns:p14="http://schemas.microsoft.com/office/powerpoint/2010/main" val="107526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LINK TO THE SOURCE CODE ON GITHUB:</a:t>
            </a:r>
          </a:p>
          <a:p>
            <a:pPr algn="ctr"/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hlinkClick r:id="rId2"/>
              </a:rPr>
              <a:t>https://github.com/SachinPawaskarUNO/codecrush-iot/blob/master/activities/ultrasonic/ultrasonic2.c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351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8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A730D-5F59-4A31-8BF3-78AD5519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" y="1760357"/>
            <a:ext cx="2796858" cy="1562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D4299-4945-4860-A8B2-79DB2B06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20" y="1687549"/>
            <a:ext cx="2796858" cy="1564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7687D7-B192-49F2-ABE5-223D0D31A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1" y="4561223"/>
            <a:ext cx="2722881" cy="156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7140F-0B36-4B56-9452-A7DC439E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767" y="4561223"/>
            <a:ext cx="2741711" cy="156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39847-40DA-447D-8B99-92F5D85C0D06}"/>
              </a:ext>
            </a:extLst>
          </p:cNvPr>
          <p:cNvSpPr txBox="1"/>
          <p:nvPr/>
        </p:nvSpPr>
        <p:spPr>
          <a:xfrm>
            <a:off x="1377628" y="34272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Beagle bone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25300-78E6-4511-B9FA-E4BE53096AAC}"/>
              </a:ext>
            </a:extLst>
          </p:cNvPr>
          <p:cNvSpPr txBox="1"/>
          <p:nvPr/>
        </p:nvSpPr>
        <p:spPr>
          <a:xfrm>
            <a:off x="7874000" y="3429000"/>
            <a:ext cx="235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07261-B612-4BF6-B17A-BEAF5EE9FE44}"/>
              </a:ext>
            </a:extLst>
          </p:cNvPr>
          <p:cNvSpPr txBox="1"/>
          <p:nvPr/>
        </p:nvSpPr>
        <p:spPr>
          <a:xfrm>
            <a:off x="1364804" y="622808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Resistors 1K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A345F-02DD-4F3E-BF07-F5D218345C75}"/>
              </a:ext>
            </a:extLst>
          </p:cNvPr>
          <p:cNvSpPr txBox="1"/>
          <p:nvPr/>
        </p:nvSpPr>
        <p:spPr>
          <a:xfrm>
            <a:off x="8354244" y="616542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347F98-FFC0-48CB-B82E-0BB532BBF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649" y="1731058"/>
            <a:ext cx="2610803" cy="162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B918E7-9A68-4158-9354-60D559C79BD2}"/>
              </a:ext>
            </a:extLst>
          </p:cNvPr>
          <p:cNvSpPr txBox="1"/>
          <p:nvPr/>
        </p:nvSpPr>
        <p:spPr>
          <a:xfrm>
            <a:off x="4515213" y="34663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Connecting Wires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1038D-33B9-4605-ABFC-0BDEF6AEA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485" y="4499046"/>
            <a:ext cx="2011558" cy="1625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70327D-4B4D-4D37-8C21-185529DBCE67}"/>
              </a:ext>
            </a:extLst>
          </p:cNvPr>
          <p:cNvSpPr txBox="1"/>
          <p:nvPr/>
        </p:nvSpPr>
        <p:spPr>
          <a:xfrm>
            <a:off x="4846320" y="61654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D934B-AC22-4469-978B-E36DD55A89E0}"/>
              </a:ext>
            </a:extLst>
          </p:cNvPr>
          <p:cNvSpPr txBox="1"/>
          <p:nvPr/>
        </p:nvSpPr>
        <p:spPr>
          <a:xfrm>
            <a:off x="1290320" y="1178560"/>
            <a:ext cx="6517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CONNECTING ELECTRICAL COMPONENTS</a:t>
            </a:r>
          </a:p>
        </p:txBody>
      </p:sp>
    </p:spTree>
    <p:extLst>
      <p:ext uri="{BB962C8B-B14F-4D97-AF65-F5344CB8AC3E}">
        <p14:creationId xmlns:p14="http://schemas.microsoft.com/office/powerpoint/2010/main" val="345998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DIAGRAM</a:t>
            </a:r>
          </a:p>
          <a:p>
            <a:endParaRPr lang="en-US" sz="3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830E24-2FE7-4835-83E7-5D27A42C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6" y="2499360"/>
            <a:ext cx="9710780" cy="42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6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BEAGLEBONE CONFIGURATION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3194470-F8AA-4C90-84E5-DC406D6D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2343657"/>
            <a:ext cx="7497771" cy="43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6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DRIVER SIGNATURE ENFORCEMENT WINDOWS 10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177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INSTALLING DRIVERS ON WINDOWS 10 SYSTEMS</a:t>
            </a:r>
          </a:p>
          <a:p>
            <a:endParaRPr lang="en-US" sz="2000" dirty="0"/>
          </a:p>
          <a:p>
            <a:r>
              <a:rPr lang="en-US" sz="2000" dirty="0"/>
              <a:t>Windows 10 systems require the “Driver Signature Enforcement”, which means they only allow drivers which are verified by Microsoft.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https://windowsreport.com/driver-signature-enforcement-windows-10/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EB2115-B2B8-4847-95AB-280CD81B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62" y="4211637"/>
            <a:ext cx="4812398" cy="9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STEP-1:</a:t>
            </a:r>
          </a:p>
          <a:p>
            <a:r>
              <a:rPr lang="en-US" sz="2000" dirty="0"/>
              <a:t>Restart the system by holding down the Shift Key.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35B20-A3EB-4DB7-AF74-90D6E25F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3764131"/>
            <a:ext cx="6517815" cy="27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6945"/>
      </p:ext>
    </p:extLst>
  </p:cSld>
  <p:clrMapOvr>
    <a:masterClrMapping/>
  </p:clrMapOvr>
</p:sld>
</file>

<file path=ppt/theme/theme1.xml><?xml version="1.0" encoding="utf-8"?>
<a:theme xmlns:a="http://schemas.openxmlformats.org/drawingml/2006/main" name="UNO-GREY-V1-WIDESCREEN">
  <a:themeElements>
    <a:clrScheme name="UNO-PPT-WHITE">
      <a:dk1>
        <a:srgbClr val="090909"/>
      </a:dk1>
      <a:lt1>
        <a:srgbClr val="090909"/>
      </a:lt1>
      <a:dk2>
        <a:srgbClr val="FFFFFF"/>
      </a:dk2>
      <a:lt2>
        <a:srgbClr val="FFFFFF"/>
      </a:lt2>
      <a:accent1>
        <a:srgbClr val="D61920"/>
      </a:accent1>
      <a:accent2>
        <a:srgbClr val="626568"/>
      </a:accent2>
      <a:accent3>
        <a:srgbClr val="BCBAB9"/>
      </a:accent3>
      <a:accent4>
        <a:srgbClr val="090909"/>
      </a:accent4>
      <a:accent5>
        <a:srgbClr val="D61920"/>
      </a:accent5>
      <a:accent6>
        <a:srgbClr val="626568"/>
      </a:accent6>
      <a:hlink>
        <a:srgbClr val="090909"/>
      </a:hlink>
      <a:folHlink>
        <a:srgbClr val="D6192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470</TotalTime>
  <Words>920</Words>
  <Application>Microsoft Office PowerPoint</Application>
  <PresentationFormat>Widescreen</PresentationFormat>
  <Paragraphs>441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Arial Black</vt:lpstr>
      <vt:lpstr>Calibri</vt:lpstr>
      <vt:lpstr>UNO-GREY-V1-WIDESCREEN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Genovesi</dc:creator>
  <cp:lastModifiedBy>Shamrose Makandar</cp:lastModifiedBy>
  <cp:revision>32</cp:revision>
  <dcterms:created xsi:type="dcterms:W3CDTF">2016-12-07T16:59:37Z</dcterms:created>
  <dcterms:modified xsi:type="dcterms:W3CDTF">2018-10-01T18:35:08Z</dcterms:modified>
</cp:coreProperties>
</file>